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94660"/>
  </p:normalViewPr>
  <p:slideViewPr>
    <p:cSldViewPr snapToGrid="0">
      <p:cViewPr varScale="1">
        <p:scale>
          <a:sx n="43" d="100"/>
          <a:sy n="43" d="100"/>
        </p:scale>
        <p:origin x="7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9B9EA0E-9800-4254-90B2-DED120540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48885CD2-BFB4-4BEB-9D20-25A416522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3D32B58-AC9A-4894-9D26-E55A11FD1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28.07.2017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FB94133-490A-477E-B07A-210362A38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7C056E5-0EE9-49F1-8AB4-81E43D13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6722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A9E60B-E047-4D86-9C24-041D6FE3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8FD75664-212E-49E4-8B62-76E7F3BA4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455666D-083D-4DA1-8CB8-F5FB60F9C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28.07.2017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538E34C-0FB4-448E-B0E1-394C6C0A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1D09F70-D431-4F10-A5A8-7055246A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9903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C7A63EF6-DA80-4B62-9320-9551B6FCF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887F9776-D4E4-4DD9-BE42-27FB50E0C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CC1E105-8B53-48B3-8DEB-A0C1D5A64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28.07.2017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26F8A4B-C016-46F3-9FCB-CCCBD26B8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6A24E1-8193-4119-9ED7-CC02AFB1B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159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8356195-15C4-4BED-AB4D-B33133C37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3EADBF5-0156-440D-ADFE-0DC10C1FD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B175458-3510-4014-9D29-186CCE03D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28.07.2017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8C41534-B488-45A1-ACB3-BCF15B20C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0B96104-2A92-42DC-986C-C162550A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27205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016947D-BAF1-4F2A-A334-6692D7964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D903AF94-E52E-468F-A3A0-818AF7AA5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6AE06ED-2663-449D-884B-FABD9A46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28.07.2017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D56080B-4A1B-4CAD-80AE-ABB066D21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17C46CF-E93F-4DC7-907B-6104ECC0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9632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951D68E-C7C4-461D-A02F-446EE30A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E5B8680-D4E6-40F4-94DF-CC137AF20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6346A1D-EEB3-4CFF-A9A4-AA6C2B8A4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CF6DF3B-BA30-48EA-AFF8-BBA2B1E64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28.07.2017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908C1DA7-A3EB-4D6A-BA62-671A9059A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64F35CF-6EA6-42DE-A1CD-1CF5CD74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728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DDFDEA-ECD7-47FD-8519-5CB56402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E1B58D92-1AEB-4A76-8137-794FDDD8B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7028C23C-2E3A-459A-8580-889335296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CA6AC21D-5F2B-412B-BE69-20545060D6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586BBF46-E87C-4876-B394-4369B8975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CEC6C871-EC86-459F-ADE1-11611355C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28.07.2017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95A7BADA-4D31-499B-B4C4-120A369E2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A8B0DFE1-F76D-4826-BCF0-67D79A83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6197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BD9E64C-4774-4198-8EBA-F80319483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C2B4A830-3AC6-4AFA-B257-6FC191A19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28.07.2017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61934DA-B1AC-43EE-AC8C-E30365A06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41305479-E968-44B2-82B8-1F6E34B2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919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6F0C4DA9-B2C1-4133-8A02-926074F9B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28.07.2017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F7CC603F-1F1D-442A-BE85-FD2BBB66C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91FAE37-8C59-4D01-A8D5-C80B59A6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5521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766793-9DE6-4CAE-9B80-DED3900C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45BD4DE-1B9A-4610-9A71-722AFF3AE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E3747AD7-D1E2-4990-830C-5E280280A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09DFAB2-868D-4FF0-97A9-457F9BA97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28.07.2017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135CAC2-268D-414F-87E7-934A17AAB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4D78F40E-7516-449C-8067-FBFE09BE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8244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72EBA66-7735-4380-89C0-EAA61F0BF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8D3BE2DC-5834-453F-9B0C-C166A3E4F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BC3321A3-0BE9-4D12-B23D-05C91D3CE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577E1CC0-E27F-4AAB-9DF3-CA3C97B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161F-19BB-4630-B95B-7D7B88FB8442}" type="datetimeFigureOut">
              <a:rPr lang="nb-NO" smtClean="0"/>
              <a:t>28.07.2017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DE6BF2A-B04F-4861-A693-CD4A31CF8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32D51347-09B3-457A-BF36-E3C1DA501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5187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8626B3C3-46F5-4B66-9F14-988973D0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92B4C41-5204-4579-BB63-6FE50ED62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8605380-62CC-466A-9E1D-6E0B0D4C19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4161F-19BB-4630-B95B-7D7B88FB8442}" type="datetimeFigureOut">
              <a:rPr lang="nb-NO" smtClean="0"/>
              <a:t>28.07.2017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B80C7A1-0BD6-4C59-846D-2175F4983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CA9765A-C13C-4476-848F-21731EC26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268EA-9791-44C2-8D92-842FB0BBD4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701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316E418-1542-4D7C-B09F-11099C08F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Forberedelseskurs i programmering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494E71FC-21A2-4FD9-A523-CD7C128389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399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94D87A-4338-4213-B16C-5B56ECB5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224" y="2706881"/>
            <a:ext cx="10515600" cy="1325563"/>
          </a:xfrm>
        </p:spPr>
        <p:txBody>
          <a:bodyPr/>
          <a:lstStyle/>
          <a:p>
            <a:r>
              <a:rPr lang="nb-NO" dirty="0"/>
              <a:t>Datamaskiner er i dag </a:t>
            </a:r>
            <a:r>
              <a:rPr lang="nb-NO" b="1" dirty="0"/>
              <a:t>små</a:t>
            </a:r>
            <a:r>
              <a:rPr lang="nb-NO" dirty="0"/>
              <a:t>, </a:t>
            </a:r>
            <a:r>
              <a:rPr lang="nb-NO" b="1" dirty="0"/>
              <a:t>raske </a:t>
            </a:r>
            <a:r>
              <a:rPr lang="nb-NO" dirty="0"/>
              <a:t>og </a:t>
            </a:r>
            <a:r>
              <a:rPr lang="nb-NO" b="1" dirty="0"/>
              <a:t>kostnadseffektive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01034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F7B99CA3-430A-4381-8662-B1B596C27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116571CE-767B-42B0-8005-413AE93D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Michigan Micro Mote (M3) &lt; 0.5 cm (verdens minste datamaskin)</a:t>
            </a:r>
            <a:endParaRPr lang="nb-NO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21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9BC96E4-2E23-4CDF-8CD7-B48237AC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Hovedkomponenter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94C9A7B-044B-44B2-973A-7DCFDB948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b-NO" dirty="0"/>
              <a:t>Hovedkomponentene i en datamaskin er:</a:t>
            </a:r>
          </a:p>
          <a:p>
            <a:pPr lvl="1">
              <a:lnSpc>
                <a:spcPct val="150000"/>
              </a:lnSpc>
            </a:pPr>
            <a:r>
              <a:rPr lang="nb-NO" b="1" dirty="0"/>
              <a:t>Prosessor</a:t>
            </a:r>
            <a:r>
              <a:rPr lang="nb-NO" dirty="0"/>
              <a:t>, også kalt CPU (Central Processing Unit)</a:t>
            </a:r>
          </a:p>
          <a:p>
            <a:pPr lvl="1">
              <a:lnSpc>
                <a:spcPct val="150000"/>
              </a:lnSpc>
            </a:pPr>
            <a:r>
              <a:rPr lang="nb-NO" b="1" dirty="0"/>
              <a:t>Harddisk/SSD</a:t>
            </a:r>
          </a:p>
          <a:p>
            <a:pPr lvl="1">
              <a:lnSpc>
                <a:spcPct val="150000"/>
              </a:lnSpc>
            </a:pPr>
            <a:r>
              <a:rPr lang="nb-NO" b="1" dirty="0"/>
              <a:t>RAM</a:t>
            </a:r>
            <a:r>
              <a:rPr lang="nb-NO" dirty="0"/>
              <a:t>, også kalt hurtigminne. Står for Random Access Memory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(Grafikkort)</a:t>
            </a:r>
          </a:p>
          <a:p>
            <a:pPr>
              <a:lnSpc>
                <a:spcPct val="150000"/>
              </a:lnSpc>
            </a:pPr>
            <a:r>
              <a:rPr lang="nb-NO" dirty="0"/>
              <a:t>Alle disse komponentene (m.fl.) er plassert på et hovedkort</a:t>
            </a:r>
          </a:p>
        </p:txBody>
      </p:sp>
    </p:spTree>
    <p:extLst>
      <p:ext uri="{BB962C8B-B14F-4D97-AF65-F5344CB8AC3E}">
        <p14:creationId xmlns:p14="http://schemas.microsoft.com/office/powerpoint/2010/main" val="3308228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27273928-C117-4652-8173-69AC8EBA47FB}"/>
              </a:ext>
            </a:extLst>
          </p:cNvPr>
          <p:cNvSpPr/>
          <p:nvPr/>
        </p:nvSpPr>
        <p:spPr>
          <a:xfrm>
            <a:off x="4215161" y="0"/>
            <a:ext cx="486193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74F23FF0-BDDD-428A-B9AF-2DAEF0BE1B9E}"/>
              </a:ext>
            </a:extLst>
          </p:cNvPr>
          <p:cNvSpPr/>
          <p:nvPr/>
        </p:nvSpPr>
        <p:spPr>
          <a:xfrm>
            <a:off x="1784195" y="0"/>
            <a:ext cx="2230244" cy="685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5E8BFBC-1D55-4D53-85F8-76AF15F0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69" y="2074751"/>
            <a:ext cx="6485598" cy="4570563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59B2F623-C65A-4C40-A87B-B8EBD31CAB37}"/>
              </a:ext>
            </a:extLst>
          </p:cNvPr>
          <p:cNvSpPr txBox="1"/>
          <p:nvPr/>
        </p:nvSpPr>
        <p:spPr>
          <a:xfrm>
            <a:off x="5709426" y="775766"/>
            <a:ext cx="3122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Hovedkort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F1B149CE-98BA-475A-8EB6-15453A021DA8}"/>
              </a:ext>
            </a:extLst>
          </p:cNvPr>
          <p:cNvSpPr txBox="1"/>
          <p:nvPr/>
        </p:nvSpPr>
        <p:spPr>
          <a:xfrm>
            <a:off x="2163339" y="775766"/>
            <a:ext cx="1806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Eksternt</a:t>
            </a:r>
          </a:p>
        </p:txBody>
      </p:sp>
    </p:spTree>
    <p:extLst>
      <p:ext uri="{BB962C8B-B14F-4D97-AF65-F5344CB8AC3E}">
        <p14:creationId xmlns:p14="http://schemas.microsoft.com/office/powerpoint/2010/main" val="2301554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F44A55A-A20F-429B-896B-C8387C25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Tirsdag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F18AE5F-E151-4C7A-BBD1-AECDB689B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Datamaskinen</a:t>
            </a:r>
          </a:p>
          <a:p>
            <a:endParaRPr lang="nb-NO" dirty="0"/>
          </a:p>
          <a:p>
            <a:r>
              <a:rPr lang="nb-NO" dirty="0"/>
              <a:t>Lunsj</a:t>
            </a:r>
          </a:p>
          <a:p>
            <a:endParaRPr lang="nb-NO" dirty="0"/>
          </a:p>
          <a:p>
            <a:r>
              <a:rPr lang="nb-NO" dirty="0"/>
              <a:t>Programmeringsspråk</a:t>
            </a:r>
          </a:p>
        </p:txBody>
      </p:sp>
    </p:spTree>
    <p:extLst>
      <p:ext uri="{BB962C8B-B14F-4D97-AF65-F5344CB8AC3E}">
        <p14:creationId xmlns:p14="http://schemas.microsoft.com/office/powerpoint/2010/main" val="154177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B783A1B-26FE-4841-B718-067FAB34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6210"/>
            <a:ext cx="10515600" cy="1325563"/>
          </a:xfrm>
        </p:spPr>
        <p:txBody>
          <a:bodyPr/>
          <a:lstStyle/>
          <a:p>
            <a:pPr algn="ctr"/>
            <a:r>
              <a:rPr lang="nb-NO" b="1" dirty="0"/>
              <a:t>Datamaskinen og binærtall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18D9A86-20CF-46EC-B90A-C05E7B12F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1773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nb-NO" dirty="0"/>
              <a:t>Modul 3</a:t>
            </a:r>
          </a:p>
        </p:txBody>
      </p:sp>
    </p:spTree>
    <p:extLst>
      <p:ext uri="{BB962C8B-B14F-4D97-AF65-F5344CB8AC3E}">
        <p14:creationId xmlns:p14="http://schemas.microsoft.com/office/powerpoint/2010/main" val="45564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E914B72-BF4F-4E60-8D31-C53E47C7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Historie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240FB83-9B51-40BF-B66A-65B8C5970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b-NO" dirty="0"/>
              <a:t> PC = Personal Computer</a:t>
            </a:r>
          </a:p>
          <a:p>
            <a:pPr>
              <a:lnSpc>
                <a:spcPct val="150000"/>
              </a:lnSpc>
            </a:pPr>
            <a:r>
              <a:rPr lang="nb-NO" dirty="0"/>
              <a:t>De første datamaskinene var langt fra personlige!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Enorme maskiner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Ekstremt dyre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Krevde et team med vitenskapsmenn for operasjoner og vedlikehold</a:t>
            </a:r>
          </a:p>
        </p:txBody>
      </p:sp>
    </p:spTree>
    <p:extLst>
      <p:ext uri="{BB962C8B-B14F-4D97-AF65-F5344CB8AC3E}">
        <p14:creationId xmlns:p14="http://schemas.microsoft.com/office/powerpoint/2010/main" val="1047809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9A4EBFA-DF6E-40ED-B200-6C2F58B99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ENIAC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905A5E4-5523-454A-82EC-EAC2D7465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Electronic Numerical Integrator Analyzer and Computer (ENIAC)</a:t>
            </a:r>
          </a:p>
          <a:p>
            <a:pPr>
              <a:lnSpc>
                <a:spcPct val="150000"/>
              </a:lnSpc>
            </a:pPr>
            <a:r>
              <a:rPr lang="nb-NO" dirty="0"/>
              <a:t>Ble laget for det amerikanske militæret for å gjøre utregninger på bl.a. missilbaner</a:t>
            </a:r>
          </a:p>
          <a:p>
            <a:pPr>
              <a:lnSpc>
                <a:spcPct val="150000"/>
              </a:lnSpc>
            </a:pPr>
            <a:r>
              <a:rPr lang="nb-NO" dirty="0"/>
              <a:t>Kostet $ 500,000</a:t>
            </a:r>
          </a:p>
          <a:p>
            <a:pPr>
              <a:lnSpc>
                <a:spcPct val="150000"/>
              </a:lnSpc>
            </a:pPr>
            <a:r>
              <a:rPr lang="nb-NO" dirty="0"/>
              <a:t>Veide 30 tonn</a:t>
            </a:r>
          </a:p>
          <a:p>
            <a:pPr>
              <a:lnSpc>
                <a:spcPct val="150000"/>
              </a:lnSpc>
            </a:pPr>
            <a:r>
              <a:rPr lang="nb-NO" dirty="0"/>
              <a:t>Brukte 30 sek. på å regne ut noe som ville tatt et team 12 timer</a:t>
            </a:r>
          </a:p>
        </p:txBody>
      </p:sp>
    </p:spTree>
    <p:extLst>
      <p:ext uri="{BB962C8B-B14F-4D97-AF65-F5344CB8AC3E}">
        <p14:creationId xmlns:p14="http://schemas.microsoft.com/office/powerpoint/2010/main" val="2017948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AA0F15E-BCDB-4F77-8969-BFAA097E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1014BFDB-9139-44DD-9E44-C29A036AD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071" y="0"/>
            <a:ext cx="9145858" cy="688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74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FA1CE41-C5F5-42C0-A5C1-BD9CE476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Fra da til nå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F32103D-2FE8-4D0C-89B2-7F1CFDD1C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b-NO" dirty="0"/>
              <a:t>Datamaskiner var store investeringer og var omtrent kun å finne på universiteter</a:t>
            </a:r>
          </a:p>
          <a:p>
            <a:pPr>
              <a:lnSpc>
                <a:spcPct val="150000"/>
              </a:lnSpc>
            </a:pPr>
            <a:r>
              <a:rPr lang="nb-NO" dirty="0"/>
              <a:t>Ble ofte brukt til å gjøre store utregninger på rekordtid</a:t>
            </a:r>
          </a:p>
          <a:p>
            <a:pPr>
              <a:lnSpc>
                <a:spcPct val="150000"/>
              </a:lnSpc>
            </a:pPr>
            <a:r>
              <a:rPr lang="nb-NO" dirty="0"/>
              <a:t>Brukte vakuumrør til å flytte elektriske signaler fra et sted i maskinen til et annet</a:t>
            </a:r>
          </a:p>
          <a:p>
            <a:pPr>
              <a:lnSpc>
                <a:spcPct val="150000"/>
              </a:lnSpc>
            </a:pPr>
            <a:r>
              <a:rPr lang="nb-NO" dirty="0"/>
              <a:t>Var avhengig av at mennesker styrte elektrisk strøm dit det skulle</a:t>
            </a:r>
          </a:p>
        </p:txBody>
      </p:sp>
    </p:spTree>
    <p:extLst>
      <p:ext uri="{BB962C8B-B14F-4D97-AF65-F5344CB8AC3E}">
        <p14:creationId xmlns:p14="http://schemas.microsoft.com/office/powerpoint/2010/main" val="208004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48DFD0F-66AF-4219-A7ED-6EA83A53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"Revolusjonen"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4A2A3BA-8B5E-4F4F-99CD-47112D638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7927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b-NO" b="1" dirty="0"/>
              <a:t>Mikroprosessoren, Ted Hoff, 1971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 Var på størrelsen med en fingernegl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De kunne kjøre programmer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Lagre informasjon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Håndtere data helt selv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0D89FB9-772F-4900-965D-F8B39631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754" y="937848"/>
            <a:ext cx="2727672" cy="262809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F0757EE7-5F04-4AC6-9131-031253D60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494" y="3565942"/>
            <a:ext cx="4564566" cy="30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23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96BA4AC-21A3-43AE-A698-4A6076A0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"Revolusjonen"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7C8957-01D5-4603-9A0E-89B861B5A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627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nb-NO" dirty="0"/>
              <a:t>Dette gjorde at datamaskiner kunne lages </a:t>
            </a:r>
            <a:r>
              <a:rPr lang="nb-NO" b="1" dirty="0"/>
              <a:t>mindre</a:t>
            </a:r>
            <a:r>
              <a:rPr lang="nb-NO" dirty="0"/>
              <a:t>, </a:t>
            </a:r>
            <a:r>
              <a:rPr lang="nb-NO" b="1" dirty="0"/>
              <a:t>raskere </a:t>
            </a:r>
            <a:r>
              <a:rPr lang="nb-NO" dirty="0"/>
              <a:t>og </a:t>
            </a:r>
            <a:r>
              <a:rPr lang="nb-NO" b="1" dirty="0"/>
              <a:t>billigere</a:t>
            </a:r>
          </a:p>
          <a:p>
            <a:pPr>
              <a:lnSpc>
                <a:spcPct val="150000"/>
              </a:lnSpc>
            </a:pPr>
            <a:r>
              <a:rPr lang="nb-NO" dirty="0"/>
              <a:t>MITS Altair 8800, $400-$600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nb-NO" dirty="0"/>
              <a:t>(MITS ansatte senere Bill Gates)</a:t>
            </a:r>
          </a:p>
          <a:p>
            <a:pPr marL="0" indent="0">
              <a:lnSpc>
                <a:spcPct val="150000"/>
              </a:lnSpc>
              <a:buNone/>
            </a:pPr>
            <a:endParaRPr lang="nb-NO" sz="1000" b="1" dirty="0"/>
          </a:p>
          <a:p>
            <a:pPr marL="0" indent="0">
              <a:lnSpc>
                <a:spcPct val="150000"/>
              </a:lnSpc>
              <a:buNone/>
            </a:pPr>
            <a:r>
              <a:rPr lang="nb-NO" sz="1000" b="1" dirty="0"/>
              <a:t>Micro Instrumentation and </a:t>
            </a:r>
            <a:r>
              <a:rPr lang="nb-NO" sz="1000" b="1" dirty="0" err="1"/>
              <a:t>Telemetry</a:t>
            </a:r>
            <a:r>
              <a:rPr lang="nb-NO" sz="1000" b="1" dirty="0"/>
              <a:t> Systems</a:t>
            </a:r>
          </a:p>
          <a:p>
            <a:pPr marL="0" indent="0">
              <a:lnSpc>
                <a:spcPct val="150000"/>
              </a:lnSpc>
              <a:buNone/>
            </a:pPr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E423651-608E-485B-916F-692D1B741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849" y="1825625"/>
            <a:ext cx="5351561" cy="334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56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271</Words>
  <Application>Microsoft Office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Office-tema</vt:lpstr>
      <vt:lpstr>Forberedelseskurs i programmering</vt:lpstr>
      <vt:lpstr>Tirsdag</vt:lpstr>
      <vt:lpstr>Datamaskinen og binærtall</vt:lpstr>
      <vt:lpstr>Historie</vt:lpstr>
      <vt:lpstr>ENIAC</vt:lpstr>
      <vt:lpstr>PowerPoint-presentasjon</vt:lpstr>
      <vt:lpstr>Fra da til nå</vt:lpstr>
      <vt:lpstr>"Revolusjonen"</vt:lpstr>
      <vt:lpstr>"Revolusjonen"</vt:lpstr>
      <vt:lpstr>Datamaskiner er i dag små, raske og kostnadseffektive</vt:lpstr>
      <vt:lpstr>Michigan Micro Mote (M3) &lt; 0.5 cm (verdens minste datamaskin)</vt:lpstr>
      <vt:lpstr>Hovedkomponenter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Forberedelseskurs i programmering</dc:title>
  <dc:creator>Tommy Abelsen</dc:creator>
  <cp:lastModifiedBy>Tommy Abelsen</cp:lastModifiedBy>
  <cp:revision>6</cp:revision>
  <dcterms:created xsi:type="dcterms:W3CDTF">2017-07-28T15:08:37Z</dcterms:created>
  <dcterms:modified xsi:type="dcterms:W3CDTF">2017-07-28T15:53:57Z</dcterms:modified>
</cp:coreProperties>
</file>